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handoutMasterIdLst>
    <p:handoutMasterId r:id="rId6"/>
  </p:handoutMasterIdLst>
  <p:sldIdLst>
    <p:sldId id="25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7F6FA0-1505-4247-AB61-66006580F459}" v="2" dt="2023-09-13T20:06:28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17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DE8D73-645F-954F-A1A9-6354D61C83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0ADA7-4ED6-934F-8FD5-55DBFF1D31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F4D32-1F7C-5646-8F90-B8F20E5AE801}" type="datetimeFigureOut">
              <a:rPr lang="en-US" smtClean="0"/>
              <a:t>9/13/23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F9450F-DF78-3C42-8059-4C19C27D5A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63A262-F77C-1F44-90A9-647C9739E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C9C67-A7FE-6543-8159-B06CF8DBC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883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EBF3AE-D102-226E-1FAD-0B3A5D37D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08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06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041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0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4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1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31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67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162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626C770-37FA-BB43-A41E-474DFEB93725}" type="datetimeFigureOut">
              <a:rPr lang="en-US" smtClean="0"/>
              <a:t>9/13/23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732E3-1352-A649-A9C0-DF09FC312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9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48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569FF6-1682-8589-4B2D-92C1989D9873}"/>
              </a:ext>
            </a:extLst>
          </p:cNvPr>
          <p:cNvSpPr txBox="1"/>
          <p:nvPr/>
        </p:nvSpPr>
        <p:spPr>
          <a:xfrm>
            <a:off x="1918252" y="2216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58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9D426ABF24CC4F9BBFEEE4E41E0E04" ma:contentTypeVersion="18" ma:contentTypeDescription="Create a new document." ma:contentTypeScope="" ma:versionID="5d310cbac4f05fd2b985aefc187120f0">
  <xsd:schema xmlns:xsd="http://www.w3.org/2001/XMLSchema" xmlns:xs="http://www.w3.org/2001/XMLSchema" xmlns:p="http://schemas.microsoft.com/office/2006/metadata/properties" xmlns:ns2="2d8d35d9-e61e-4b6c-acc0-a492d7533ad9" xmlns:ns3="8cca44e2-eff5-4272-b645-48552e18d079" targetNamespace="http://schemas.microsoft.com/office/2006/metadata/properties" ma:root="true" ma:fieldsID="d5a2d7f4c6be864e978b56ba24508bd3" ns2:_="" ns3:_="">
    <xsd:import namespace="2d8d35d9-e61e-4b6c-acc0-a492d7533ad9"/>
    <xsd:import namespace="8cca44e2-eff5-4272-b645-48552e18d0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8d35d9-e61e-4b6c-acc0-a492d7533a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7d52f8e-b959-45ba-874b-00a8a51557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a44e2-eff5-4272-b645-48552e18d07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874ccf0-23aa-4433-ade6-553c5b377373}" ma:internalName="TaxCatchAll" ma:showField="CatchAllData" ma:web="8cca44e2-eff5-4272-b645-48552e18d0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cca44e2-eff5-4272-b645-48552e18d079" xsi:nil="true"/>
    <lcf76f155ced4ddcb4097134ff3c332f xmlns="2d8d35d9-e61e-4b6c-acc0-a492d7533ad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863A4C-3071-4ABC-9D37-8439989F2CBB}"/>
</file>

<file path=customXml/itemProps2.xml><?xml version="1.0" encoding="utf-8"?>
<ds:datastoreItem xmlns:ds="http://schemas.openxmlformats.org/officeDocument/2006/customXml" ds:itemID="{D5F31EE5-C3E0-4106-B7BC-1B8E19A7E57A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purl.org/dc/dcmitype/"/>
    <ds:schemaRef ds:uri="2d8d35d9-e61e-4b6c-acc0-a492d7533ad9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cca44e2-eff5-4272-b645-48552e18d079"/>
  </ds:schemaRefs>
</ds:datastoreItem>
</file>

<file path=customXml/itemProps3.xml><?xml version="1.0" encoding="utf-8"?>
<ds:datastoreItem xmlns:ds="http://schemas.openxmlformats.org/officeDocument/2006/customXml" ds:itemID="{F7E91A5B-FBE7-45CF-AEC5-BAA8F19E5D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Taylor Streeter</dc:creator>
  <cp:lastModifiedBy>Taylor Streeter</cp:lastModifiedBy>
  <cp:revision>4</cp:revision>
  <dcterms:created xsi:type="dcterms:W3CDTF">2021-08-06T16:16:10Z</dcterms:created>
  <dcterms:modified xsi:type="dcterms:W3CDTF">2023-09-13T20:06:43Z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0x0101001B9D426ABF24CC4F9BBFEEE4E41E0E04</vt:lpwstr>
  </property>
</Properties>
</file>