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B9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E2C320-8616-584E-B206-0B1604680DF9}" v="1" dt="2023-09-13T20:04:01.7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94"/>
  </p:normalViewPr>
  <p:slideViewPr>
    <p:cSldViewPr snapToGrid="0" snapToObjects="1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CA2D38-F617-6732-4990-F47A1259AE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171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950470-4C14-5249-BA86-CEFF5C17D4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7B53A0-6FE7-F349-B1ED-D2FCD1959A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DB31ED-3A9D-4340-80B9-EBA4151A8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D5BD-7858-F642-9406-5207DE5980AE}" type="datetimeFigureOut">
              <a:rPr lang="en-US" smtClean="0"/>
              <a:t>9/13/23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F0B793-52D9-B345-A433-B5524A8B6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E208-0ABC-4241-9479-4CDAA44D2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FE15A-01F3-9949-970F-090890F87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246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36CAE8-A557-C840-A1E9-FE11EB90C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B1A9EE-0891-504E-A54E-DFAB2E800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0E572A-9040-DE4A-9D0F-D46992E27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D5BD-7858-F642-9406-5207DE5980AE}" type="datetimeFigureOut">
              <a:rPr lang="en-US" smtClean="0"/>
              <a:t>9/13/23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EACA2E-6774-DF41-B9B3-27B1ED36E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B587B7-0952-E349-9B62-461D6F0B1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FE15A-01F3-9949-970F-090890F87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144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DD45B-6FD3-944E-ABB5-C1F77F59A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76348F-0FB4-984C-8B54-93A105F7A7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6FDF64-D809-1740-875D-3EA0886C4D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F6971E-0478-7741-84F0-93F89FCB8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D5BD-7858-F642-9406-5207DE5980AE}" type="datetimeFigureOut">
              <a:rPr lang="en-US" smtClean="0"/>
              <a:t>9/13/23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B0AF37-0381-2644-A19E-38EBE830F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CE5A11-902E-6A45-BAF0-F66BCB62F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FE15A-01F3-9949-970F-090890F87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637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CE0340-D44A-9246-BF46-9637A41CB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28D3A-E3C0-E440-A207-B4C3A7A8CB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82601-8E5F-EC4E-AD4A-025649D467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AF7BCD-E3AD-1B4A-9D65-1F4813D0CC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F23AB7-D812-674B-A2E7-9E973DB541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108136D-A245-034F-B078-6644474C3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D5BD-7858-F642-9406-5207DE5980AE}" type="datetimeFigureOut">
              <a:rPr lang="en-US" smtClean="0"/>
              <a:t>9/13/23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A0927DE-E08C-4347-9BA9-5B157AA79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87E3B9-409B-D74A-9CBB-1A79511EA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FE15A-01F3-9949-970F-090890F87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135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7855B-8788-7D49-AEEC-7A7764B11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540EEC-662F-FF47-9A33-C5C32BA4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D5BD-7858-F642-9406-5207DE5980AE}" type="datetimeFigureOut">
              <a:rPr lang="en-US" smtClean="0"/>
              <a:t>9/13/23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22557-253E-604D-8EE6-1DE8536DD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58F412-DEF6-8246-95CA-504446597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FE15A-01F3-9949-970F-090890F87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905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4D07AB9-46F8-E848-A544-12174960F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D5BD-7858-F642-9406-5207DE5980AE}" type="datetimeFigureOut">
              <a:rPr lang="en-US" smtClean="0"/>
              <a:t>9/13/23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0D3A68-E08D-DD40-B46A-DD1F2A2AA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F06815-035E-B540-A1F4-B282327F4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FE15A-01F3-9949-970F-090890F87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53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055EE-0ABF-A748-88DA-82C2FA120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D01AC4-D06F-BA4C-952E-6FC943AA53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BB9026-658F-BC41-8F6C-4701B08BB1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245404-EC4F-2D47-A2A0-7673CBAA1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D5BD-7858-F642-9406-5207DE5980AE}" type="datetimeFigureOut">
              <a:rPr lang="en-US" smtClean="0"/>
              <a:t>9/13/23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5C67BE-63EF-624F-B73A-42E678D52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87027A-17FE-F24B-9C37-B30D66A8E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FE15A-01F3-9949-970F-090890F87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479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4FB700-458E-7345-9AA3-A3C74D99C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A5ECB7-10EE-4044-B517-437FF3331D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B54C4F-AF83-C14E-9550-4F8B839784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CB57D-DB9B-6F4A-A0A1-B4FBF9E9C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D5BD-7858-F642-9406-5207DE5980AE}" type="datetimeFigureOut">
              <a:rPr lang="en-US" smtClean="0"/>
              <a:t>9/13/23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7E7364-546D-3942-809C-7D8DD00E4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349D9A-21C1-C849-B199-C69839649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FE15A-01F3-9949-970F-090890F87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25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3EE5AD-477C-7F48-A007-A3437A5AB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B70173-10FC-1245-A8A4-51CF2D71A2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799752-365C-6D44-97A2-6E095518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D5BD-7858-F642-9406-5207DE5980AE}" type="datetimeFigureOut">
              <a:rPr lang="en-US" smtClean="0"/>
              <a:t>9/13/23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10737D-8726-9444-B94C-4B9AA25F7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BBF91C-0270-1E47-8B52-9337B1ECF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FE15A-01F3-9949-970F-090890F87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539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36308C-9E7D-BE4D-BA7B-7DC31D884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355931-74A6-9B45-8090-74BF634433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B10E84-925B-9C4A-BFD9-3497BD8187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3BD5BD-7858-F642-9406-5207DE5980AE}" type="datetimeFigureOut">
              <a:rPr lang="en-US" smtClean="0"/>
              <a:t>9/13/23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6F3A2F-2C91-C646-9778-AFC6C371A1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F960A4-C28C-1B46-92E9-1345C48492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FE15A-01F3-9949-970F-090890F87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367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7456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cca44e2-eff5-4272-b645-48552e18d079" xsi:nil="true"/>
    <lcf76f155ced4ddcb4097134ff3c332f xmlns="2d8d35d9-e61e-4b6c-acc0-a492d7533ad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9D426ABF24CC4F9BBFEEE4E41E0E04" ma:contentTypeVersion="18" ma:contentTypeDescription="Create a new document." ma:contentTypeScope="" ma:versionID="5d310cbac4f05fd2b985aefc187120f0">
  <xsd:schema xmlns:xsd="http://www.w3.org/2001/XMLSchema" xmlns:xs="http://www.w3.org/2001/XMLSchema" xmlns:p="http://schemas.microsoft.com/office/2006/metadata/properties" xmlns:ns2="2d8d35d9-e61e-4b6c-acc0-a492d7533ad9" xmlns:ns3="8cca44e2-eff5-4272-b645-48552e18d079" targetNamespace="http://schemas.microsoft.com/office/2006/metadata/properties" ma:root="true" ma:fieldsID="d5a2d7f4c6be864e978b56ba24508bd3" ns2:_="" ns3:_="">
    <xsd:import namespace="2d8d35d9-e61e-4b6c-acc0-a492d7533ad9"/>
    <xsd:import namespace="8cca44e2-eff5-4272-b645-48552e18d07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8d35d9-e61e-4b6c-acc0-a492d7533a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7d52f8e-b959-45ba-874b-00a8a51557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ca44e2-eff5-4272-b645-48552e18d07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874ccf0-23aa-4433-ade6-553c5b377373}" ma:internalName="TaxCatchAll" ma:showField="CatchAllData" ma:web="8cca44e2-eff5-4272-b645-48552e18d07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47D353-C769-474A-9AA2-990E2211A2CC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2d8d35d9-e61e-4b6c-acc0-a492d7533ad9"/>
    <ds:schemaRef ds:uri="http://purl.org/dc/terms/"/>
    <ds:schemaRef ds:uri="http://purl.org/dc/elements/1.1/"/>
    <ds:schemaRef ds:uri="8cca44e2-eff5-4272-b645-48552e18d079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E201FCC-579E-4BD0-84E3-B8FD032418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BC29297-1D1F-46D0-958F-05A40D1E2259}"/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Taylor Streeter</dc:creator>
  <cp:lastModifiedBy>Taylor Streeter</cp:lastModifiedBy>
  <cp:revision>4</cp:revision>
  <dcterms:created xsi:type="dcterms:W3CDTF">2021-08-06T15:55:16Z</dcterms:created>
  <dcterms:modified xsi:type="dcterms:W3CDTF">2023-09-13T20:04:45Z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0x0101001B9D426ABF24CC4F9BBFEEE4E41E0E04</vt:lpwstr>
  </property>
</Properties>
</file>